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photoAlbum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4AFE-F6D3-4D4C-A744-54D4C068C4D1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A4A-6CFA-427A-8B5B-E59D827595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9404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4AFE-F6D3-4D4C-A744-54D4C068C4D1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A4A-6CFA-427A-8B5B-E59D827595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7074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4AFE-F6D3-4D4C-A744-54D4C068C4D1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A4A-6CFA-427A-8B5B-E59D827595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2598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4AFE-F6D3-4D4C-A744-54D4C068C4D1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A4A-6CFA-427A-8B5B-E59D827595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167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4AFE-F6D3-4D4C-A744-54D4C068C4D1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A4A-6CFA-427A-8B5B-E59D827595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5729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4AFE-F6D3-4D4C-A744-54D4C068C4D1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A4A-6CFA-427A-8B5B-E59D827595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7914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4AFE-F6D3-4D4C-A744-54D4C068C4D1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A4A-6CFA-427A-8B5B-E59D827595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0243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4AFE-F6D3-4D4C-A744-54D4C068C4D1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A4A-6CFA-427A-8B5B-E59D827595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2909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4AFE-F6D3-4D4C-A744-54D4C068C4D1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A4A-6CFA-427A-8B5B-E59D827595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8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4AFE-F6D3-4D4C-A744-54D4C068C4D1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A4A-6CFA-427A-8B5B-E59D827595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5781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4AFE-F6D3-4D4C-A744-54D4C068C4D1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A4A-6CFA-427A-8B5B-E59D827595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9432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14AFE-F6D3-4D4C-A744-54D4C068C4D1}" type="datetimeFigureOut">
              <a:rPr lang="es-ES" smtClean="0"/>
              <a:t>10/02/2019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E3A4A-6CFA-427A-8B5B-E59D827595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9773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17104" y="4509120"/>
            <a:ext cx="7702624" cy="1514599"/>
          </a:xfrm>
        </p:spPr>
        <p:txBody>
          <a:bodyPr/>
          <a:lstStyle/>
          <a:p>
            <a:r>
              <a:rPr lang="es-ES" b="1" i="1" dirty="0" smtClean="0"/>
              <a:t>Catalogo </a:t>
            </a:r>
            <a:r>
              <a:rPr lang="es-ES" i="1" dirty="0" smtClean="0">
                <a:solidFill>
                  <a:srgbClr val="FF66CC"/>
                </a:solidFill>
              </a:rPr>
              <a:t>MARY KAY</a:t>
            </a:r>
            <a:endParaRPr lang="es-ES" i="1" dirty="0">
              <a:solidFill>
                <a:srgbClr val="FF66CC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0" t="12028" r="10993" b="11885"/>
          <a:stretch/>
        </p:blipFill>
        <p:spPr>
          <a:xfrm>
            <a:off x="899591" y="1268760"/>
            <a:ext cx="7337651" cy="3816424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395536" y="476672"/>
            <a:ext cx="8424936" cy="612068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552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9144000" cy="628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3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075"/>
            <a:ext cx="9144000" cy="6165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55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113"/>
            <a:ext cx="9144000" cy="6327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624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388"/>
            <a:ext cx="9144000" cy="6245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110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088"/>
            <a:ext cx="9144000" cy="6218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19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9144000" cy="6264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38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838"/>
            <a:ext cx="9144000" cy="615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672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75"/>
            <a:ext cx="9144000" cy="6318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217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113"/>
            <a:ext cx="9144000" cy="6327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688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75"/>
            <a:ext cx="9144000" cy="6316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15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144000" cy="6307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294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9144000" cy="6305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32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75"/>
            <a:ext cx="9144000" cy="6265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95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763"/>
            <a:ext cx="9144000" cy="6340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98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388"/>
            <a:ext cx="9144000" cy="6497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722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50"/>
            <a:ext cx="9144000" cy="626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551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025"/>
            <a:ext cx="9144000" cy="6202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554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738"/>
            <a:ext cx="9144000" cy="6230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17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9144000" cy="628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744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144000" cy="6284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22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9144000" cy="6303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4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25"/>
            <a:ext cx="9144000" cy="6253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945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988"/>
            <a:ext cx="9144000" cy="6296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19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0"/>
            <a:ext cx="49704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190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4" t="43731" r="13322" b="15301"/>
          <a:stretch/>
        </p:blipFill>
        <p:spPr>
          <a:xfrm>
            <a:off x="-34207" y="22955"/>
            <a:ext cx="8926688" cy="2619991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9" b="22399"/>
          <a:stretch/>
        </p:blipFill>
        <p:spPr>
          <a:xfrm>
            <a:off x="107423" y="2564904"/>
            <a:ext cx="864342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40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813"/>
            <a:ext cx="9144000" cy="6302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68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813"/>
            <a:ext cx="9144000" cy="6302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63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6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24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325"/>
            <a:ext cx="9144000" cy="6227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306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2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426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50"/>
            <a:ext cx="9144000" cy="6259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972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</Words>
  <Application>Microsoft Office PowerPoint</Application>
  <PresentationFormat>Presentación en pantalla (4:3)</PresentationFormat>
  <Paragraphs>1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Tema de Office</vt:lpstr>
      <vt:lpstr>Catalogo MARY KAY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Luffi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Catalogo MARY KAY</dc:title>
  <dc:creator>Sofia Gomez Solorza</dc:creator>
  <cp:lastModifiedBy>Sofia Gomez Solorza</cp:lastModifiedBy>
  <cp:revision>1</cp:revision>
  <dcterms:created xsi:type="dcterms:W3CDTF">2019-02-10T21:35:26Z</dcterms:created>
  <dcterms:modified xsi:type="dcterms:W3CDTF">2019-02-10T21:45:06Z</dcterms:modified>
</cp:coreProperties>
</file>